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0.2767857142857143</c:v>
                </c:pt>
                <c:pt idx="1">
                  <c:v>0.7232142857142857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0.2767857142857143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7.2813787606400906</c:v>
                </c:pt>
                <c:pt idx="1">
                  <c:v>9.0715567603787193</c:v>
                </c:pt>
                <c:pt idx="2">
                  <c:v>8.8289069505701008</c:v>
                </c:pt>
                <c:pt idx="3">
                  <c:v>5.7417383538247977</c:v>
                </c:pt>
                <c:pt idx="4">
                  <c:v>8.2758576606176728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8.1419720279820833</c:v>
                </c:pt>
                <c:pt idx="2">
                  <c:v>7.9115582759091447</c:v>
                </c:pt>
                <c:pt idx="3">
                  <c:v>4.9198767003185759</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FF-4EAC-AD93-67A8E6A988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FF-4EAC-AD93-67A8E6A988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6.9484509047775633</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CA-46EA-B833-23FFC075A3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CA-46EA-B833-23FFC075A3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EE-49A1-933D-BED9542B4A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EE-49A1-933D-BED9542B4A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0.18102971827915137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0.4165508536781104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0.1161312636521874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1.2123938526268851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0.1161312636521874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0.4165508536781104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0.13608877904500893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7.4952527338260371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0.20816105611257729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0.53792339260421773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0.14996902005984847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1.565655210207586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0.14996902005984847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0.41898047886386891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6.8176858179682549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0.40128149079444064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0.66488441775319096</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0.18536480464398064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1.9351821600497505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0.18536480464398153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3.9917077922627442E-2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6.5324141625383962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6.3978645505419864</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8.0548247187317745</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31-479B-98A2-B7505717BD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31-479B-98A2-B7505717BD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B2-425C-BD5B-AE4439BDD5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B2-425C-BD5B-AE4439BDD5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0.71452508689745997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0.30007089134359788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3.1326973682714634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0.30007089134359788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0.31150091444624195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6.3978645505419864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9.0715567603787193</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63-4908-B247-726D3C7DA4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63-4908-B247-726D3C7DA4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06-40CF-9252-EDCEADBA85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06-40CF-9252-EDCEADBA85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3.1706620312096589E-2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0.39860954552271277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0.11112936107711935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1.1601747021351239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0.11112936107712024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0.3980181895414141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9.0715567603787193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9.0241010900647041</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DB-4D20-9319-7AB7C323E7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DB-4D20-9319-7AB7C323E7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08-4311-AFD4-383763E545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08-4311-AFD4-383763E545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B0-4D77-BA8F-30B2CC0D67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B0-4D77-BA8F-30B2CC0D67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0.13398702675560603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0.43212857624599543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0.12047421623686727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1.2577336590694017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0.12047421623686816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0.33930328948747857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9.0241010900647041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8.8762616233875473</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F3-4DB1-AD6A-A5097CFFA8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F3-4DB1-AD6A-A5097CFFA8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E6-498E-9182-BC24E7AABE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E6-498E-9182-BC24E7AABE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0.8955189378069397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0.38233903513113532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0.10659326442684147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1.1128184991561376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0.10659326442684147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8.0109153138927525E-2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9.3287835122903839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0.29041958633603038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0.14443377480520159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1.5078680381019325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1.0432462461990255E-2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8.7880001210033907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0.17150104680575939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0.16125088950592925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1.6431876914638019</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8.5120012368688656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BB-4AC7-A7C6-A34E5947D8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BB-4AC7-A7C6-A34E5947D8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0C-4F8B-9EC4-3504AAD145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0C-4F8B-9EC4-3504AAD145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38-4CAA-BBC3-FAD9FD4F55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38-4CAA-BBC3-FAD9FD4F55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8.743016385453048</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E3-45BB-9D48-71BA784407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E3-45BB-9D48-71BA784407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79-45B6-96EB-96321B0FF9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79-45B6-96EB-96321B0FF9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0.46284429518007286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0.63998584238246448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0.17842326798546981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1.8627135059776565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0.1784232679854707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0.63998584238246536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0.56081903662577481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8.2758576606176728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0.22947463419716918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7.132631484930485E-2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0.74463656843362713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7.132631484930485E-2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0.25584012785028953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0.26949760334969319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9.1242845451713723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2.410657782503467E-2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0.32003520227447346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8.9223421642626199E-2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0.93147981437485239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8.9223421642627088E-2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0.32003520227447346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0.73794347410051131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8.8289069505701008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0.14164304867315014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0.40451477674777081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0.11277569539205068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1.1773621979051647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0.11277569539205068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0.33384236374265441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9.2937542903051398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45-4E92-B3EA-2272B9270E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45-4E92-B3EA-2272B9270E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9-4299-8C4C-25B6685F78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9-4299-8C4C-25B6685F78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0.20485102291109403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0.14579007389818077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1.5220276074628316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0.14579007389818166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0.52293394414414784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0.33270850852669831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8.5256588754816764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4.3568379108673838E-2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0.45735445439881417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0.12750700246393976</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1.33115494564111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0.12750700246393976</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0.22798033915493754</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9.3122272151417285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8.6228338789240873</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7A-4C7A-864C-37ADECA246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7A-4C7A-864C-37ADECA246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1A-4D0E-BE0A-723408F2DA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1A-4D0E-BE0A-723408F2DA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3.1660057014446963E-2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0.43476160980931944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0.12120828630837721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1.2653972460666356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0.12120828630837721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0.40280089713017908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8.1222917498612546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0.18590358120138095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0.29628754498751686</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8.2602752340998009E-2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0.86236096980936949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8.2602752340998009E-2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0.25748087635282779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8.8018290990545669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9.9529293041214828E-2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0.35251309112429041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9.8278014232176858E-2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1.0260084714166808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9.8278014232176858E-2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0.35251309112429041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0.22793331720973775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9.4444691185643475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0.26278213944591311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0.10205925017261563</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1.0654840360953735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0.10205925017261563</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0.1734382865557933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8.8828820619976874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0.14717254474523234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0.11273877999646942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1.176976806432946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0.11273877999646942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0.24282172921389567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8.684332604782842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D2-458C-A980-84DE0B37C4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D2-458C-A980-84DE0B37C4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AE-46FC-AC6F-172E5BC0FA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AE-46FC-AC6F-172E5BC0FA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0.23834429282490888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0.1100565997860663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1.1489752270436968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0.1100565997860663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0.39476166152035574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5.236664876635011E-2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9.1334416223666075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0.21412341088407416</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0.43238992894847161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0.1205470794163066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1.2584943402852744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0.1205470794163066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0.4323899289484725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0.27504628232934181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8.720440206508318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0.45633136951831599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0.4601639900952561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0.12829028001054255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1.3393322516699548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8.808987172009175E-2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8.9493760849886215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0.3820602090551537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0.21732654369865934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2.2688581636555512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0.21732654369865756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0.77952787610852869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0.12917932686658595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6.9943567912080766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0.14031406709113536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0.22463727254899801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2.3451811316284132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0.22463727254899624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0.80575070575704189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0.79262288810342252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5.7417383538247977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0.15209527690572244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0.17066047185627831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1.7816710199989085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0.17066047185627831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0.43016629488865377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7.9052536734996561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0.81512605042016806</c:v>
                </c:pt>
                <c:pt idx="1">
                  <c:v>5.0420168067226892E-2</c:v>
                </c:pt>
                <c:pt idx="2">
                  <c:v>8.4033613445378158E-2</c:v>
                </c:pt>
                <c:pt idx="3">
                  <c:v>0</c:v>
                </c:pt>
                <c:pt idx="4">
                  <c:v>1.680672268907563E-2</c:v>
                </c:pt>
                <c:pt idx="5">
                  <c:v>3.3613445378151259E-2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1D-4DB5-A741-7C776B1B9F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1D-4DB5-A741-7C776B1B9F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89-4BF6-9617-B668F27617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89-4BF6-9617-B668F27617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6.9076185245381616E-2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0.12503326599698283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1.3053294892460086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0.12503326599698283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0.44848141707294786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0.31047121229017094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8.5752719290449324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9.5314558440606749</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0.64705882352941169</c:v>
                </c:pt>
                <c:pt idx="1">
                  <c:v>0.35294117647058831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D2-40A7-9388-9714B15921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D2-40A7-9388-9714B15921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1A-4BE8-8060-147D38DC40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1A-4BE8-8060-147D38DC40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0.11693954298944398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0.16387727451917478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4.5687758903248721E-2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0.47697369590755301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1.8628459152985499E-2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9.5968185895620586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0.2743440098729808</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9.4155048144909159E-2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0.98296529267575039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9.4155048144909159E-2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0.23665307143184755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9.0787640664594296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0.15823124877126382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9.1669538046247112E-2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2.5556781837613229E-2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0.26680916248055553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2.5556781837613229E-2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8.3998415369208601E-3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9.9187848761605348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47-41C1-9235-62682EA1BF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47-41C1-9235-62682EA1BF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2F-4D2B-B387-4A9D56B81C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2F-4D2B-B387-4A9D56B81C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0.61344537815126055</c:v>
                </c:pt>
                <c:pt idx="1">
                  <c:v>0.21848739495798319</c:v>
                </c:pt>
                <c:pt idx="2">
                  <c:v>0.16806722689075632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4.7636369289478786E-2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0.15665169451531824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1.6354213797481423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0.15665169451531824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8.8071944010884806E-2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7.5513341583926348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0.31873878755353058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0.1183464070744753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1.2355196344655432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0.11834640707447619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0.42449634444911233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0.33207483540219229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8.5460771131882307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8.7314259939326693</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A0-4CD5-9E16-4806775BE0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A0-4CD5-9E16-4806775BE0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1D-4612-9720-1314DA2655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1D-4612-9720-1314DA2655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3.3411025884721113E-2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0.38573902655688563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0.10754115661621455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1.1227143586104313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0.10754115661621633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0.38573902655688563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0.15356854778359086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8.5150178034905633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0.10124489897962086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0.31092388155038186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8.6683253545775329E-2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0.90496082122512789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8.6683253545775329E-2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6.4540337915030221E-2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9.0188377623365774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0.38655462184873945</c:v>
                </c:pt>
                <c:pt idx="1">
                  <c:v>0.58823529411764708</c:v>
                </c:pt>
                <c:pt idx="2">
                  <c:v>0</c:v>
                </c:pt>
                <c:pt idx="3">
                  <c:v>2.5210084033613439E-2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6.8713119351945018E-2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0.43848275576604046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0.12224571397986672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1.2762278432021823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0.12224571397986672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0.43848275576604046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6.4797737417745083E-2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8.6604224159708725</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8.4963492732608739</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9F-4551-B5E5-97CE535243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9F-4551-B5E5-97CE535243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30-428C-8BE0-4762C906A1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30-428C-8BE0-4762C906A1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0.33463007760216268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0.10182260390813713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1.0630134827983682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0.10182260390813624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0.365227168359187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0.16008178226850944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8.6545572320671287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6.6905035988717998E-3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0.29835942105660429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8.318037589862648E-2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0.86839127748342193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8.318037589862648E-2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0.17151856475343585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9.0465963832750766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6.3162944861603343E-2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0.10238211993182045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1.0688547503969943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0.10238211993181956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0.31907265699636866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8.6667802961785547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1.2967727523958024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0.55159336577913365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0.15378010637710648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1.6054424085688446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0.1537801063771056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0.32524502117289344</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7.6174631815227336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C3-4C1B-AC6B-81CCEB9CA9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C3-4C1B-AC6B-81CCEB9CA9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3</c:v>
                </c:pt>
                <c:pt idx="1">
                  <c:v>4</c:v>
                </c:pt>
                <c:pt idx="2">
                  <c:v>5</c:v>
                </c:pt>
                <c:pt idx="3">
                  <c:v>48</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02-40F9-A27A-DBA88CB4A6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02-40F9-A27A-DBA88CB4A6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8.3704321637804391E-2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0.15784655444877682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1.6478955472764918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2.2974051712632004E-2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8.1504842535557245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8.9271826672334242E-2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0.51076905628687452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0.14239859411467393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1.4866210415517962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0.14239859411467393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0.43065971957364191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8.3477390562446683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0.10433216585139959</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0.57209157604285732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0.15949485414323128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1.6651035613288299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0.15949485414323128</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0.14770942678484289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8.3600104619947917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0.16765036308626602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0.51690105924784291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0.14410815069411242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1.5044685687589121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0.14410815069411242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0.12985005373632319</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8.7460859369101147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0.62444094106667869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0.1697797657838187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4.7333329337703844E-2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0.49415321687420288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4.7333329337703844E-2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0.1697797657838187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0.48783828588457112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9.6803397659801682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0.80477780825679268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0.34484236678208724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9.613947363594022E-2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1.0036824121718944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9.613947363594022E-2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0.34484236678208724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0.37517684761902537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9.4785672072514604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7.4233776109619534</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80-4160-8333-D166157BEE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80-4160-8333-D166157BEE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8.1504842535557245</c:v>
                </c:pt>
                <c:pt idx="1">
                  <c:v>6.3978645505419864</c:v>
                </c:pt>
                <c:pt idx="2">
                  <c:v>7.5513341583926348</c:v>
                </c:pt>
                <c:pt idx="3">
                  <c:v>8.3600104619947917</c:v>
                </c:pt>
                <c:pt idx="4">
                  <c:v>9.163809430052785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8.5167053051106389</c:v>
                </c:pt>
                <c:pt idx="1">
                  <c:v>6.4598193756752407</c:v>
                </c:pt>
                <c:pt idx="2">
                  <c:v>7.5969955958583961</c:v>
                </c:pt>
                <c:pt idx="3">
                  <c:v>8.2465389537384208</c:v>
                </c:pt>
                <c:pt idx="4">
                  <c:v>8.9973219852825554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6D-4280-9616-7123279A8E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6D-4280-9616-7123279A8E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0.404013847811723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0.42067587271475837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0.1172812881187939</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1.2243999442669375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0.11728128811879301</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0.42067587271475837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0.25248340049906481</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8.2218350589868763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0.14015236129428565</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0.32519101532987271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9.0660823774902255E-2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0.94648608791496258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9.0660823774902255E-2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7.3277747559606254E-2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9.0053665796662656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0.59486735799035539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0.70013799042821123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0.19519323713152748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2.0377895954131127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0.19519323713152836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0.46719393398375253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7.4220379034938286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0.74899924908894588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0.28830874142062024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3.0099021982903311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0.28830874142061891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0.70982044063242533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5.044270901700842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8.6260250072505578</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DF-44CC-8EF8-9540E4AE86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DF-44CC-8EF8-9540E4AE86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1B-4574-9801-9BD8CDFF61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1B-4574-9801-9BD8CDFF61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4.0917887497533556E-2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0.22234197072133277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6.1987279091590963E-2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0.64713836522778578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6.1987279091590963E-2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0.1845144405147412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9.5770976695596417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0.14757103538851712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0.13632875945336664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1.4232528321790747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0.13632875945336664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0.48899718598823583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0.36484781011070133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7.9147290898891409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9.4785672072514604</c:v>
                </c:pt>
                <c:pt idx="1">
                  <c:v>8.5256588754816764</c:v>
                </c:pt>
                <c:pt idx="2">
                  <c:v>9.6803397659801682</c:v>
                </c:pt>
                <c:pt idx="3">
                  <c:v>9.0241010900647041</c:v>
                </c:pt>
                <c:pt idx="4">
                  <c:v>9.1334416223666075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8.1605673131284604</c:v>
                </c:pt>
                <c:pt idx="1">
                  <c:v>7.516128997871931</c:v>
                </c:pt>
                <c:pt idx="2">
                  <c:v>8.7283117765369731</c:v>
                </c:pt>
                <c:pt idx="3">
                  <c:v>8.3093872068280668</c:v>
                </c:pt>
                <c:pt idx="4">
                  <c:v>8.4772058054431803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4.0380711420522353E-2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0.51062056891243479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0.14235719694484761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1.4861888609947833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0.1423571969448485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0.22773956078630597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8.2943557638021463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0.15366992966562254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0.12131320478745167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1.266492580045238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0.12131320478745167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0.43002928280519015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8.4373408513923795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5.504962702650662E-2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2.037417101350993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0.19515755713690908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7.3215088956661845E-2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7.7171614379122042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0.28865909512735932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0.24814851033950092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6.918194939387412E-2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0.72224969848846854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6.918194939387412E-2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0.23196740618787537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9.5025549417869968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0.14789385611928729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0.31995190275392726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8.92001983590891E-2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0.93123736660228218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8.92001983590891E-2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0.31995190275392638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0.12829074207827951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8.9389352964113957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B7-4D17-9905-DAB23E690A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B7-4D17-9905-DAB23E690A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D7-4258-BB0C-4D40BA4C75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D7-4258-BB0C-4D40BA4C75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4.4167108359479457E-2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0.21979394646064243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6.1276908978081579E-2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0.63972220241662114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6.1276908978081579E-2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0.19469785565484798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9.6483433184260115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0.12830643392410579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0.11793161387439532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1.2222310442080566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9.163809430052785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5.044270901700842</c:v>
                </c:pt>
                <c:pt idx="1">
                  <c:v>6.5324141625383962</c:v>
                </c:pt>
                <c:pt idx="2">
                  <c:v>6.8176858179682549</c:v>
                </c:pt>
                <c:pt idx="3">
                  <c:v>8.9493760849886215</c:v>
                </c:pt>
                <c:pt idx="4">
                  <c:v>7.6174631815227336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6.9868645859978793</c:v>
                </c:pt>
                <c:pt idx="2">
                  <c:v>7.0770804895995223</c:v>
                </c:pt>
                <c:pt idx="3">
                  <c:v>9.1571292585204827</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6.4834735331689313</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F3-4219-A29F-244A3A443A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F3-4219-A29F-244A3A443A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57-4366-BA6A-3508898D7D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57-4366-BA6A-3508898D7D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1.232843984738885E-2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0.29347104852245209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3.0637959491960181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0.29347104852245209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0.9476940074146496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5.6855683056977719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0.28982638854386877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0.65710588433096007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0.18319620768227107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1.9125423166301712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0.18319620768227107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0.62802369654736712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7.2813787606400906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83-4C40-B6B3-D3ACA84C2C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83-4C40-B6B3-D3ACA84C2C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3575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RWW | Warrington and Halton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3847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RWW | Warrington and Halton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3286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RWW | Warrington and Halton Teaching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Warrington and Halton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91052599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69558543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61218862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89366318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Warrington and Halton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support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Children and young people feeling able to ask staff questions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888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71915373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417173102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95705937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30168616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Warrington and Halton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not being disturbed by noise from other patients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consistent information about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888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758355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2025895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9FFD542-BFB7-20EB-1038-6C9D954198FE}"/>
              </a:ext>
            </a:extLst>
          </p:cNvPr>
          <p:cNvGraphicFramePr/>
          <p:nvPr>
            <p:extLst>
              <p:ext uri="{D42A27DB-BD31-4B8C-83A1-F6EECF244321}">
                <p14:modId xmlns:p14="http://schemas.microsoft.com/office/powerpoint/2010/main" val="16648441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8085B47-5C31-6DF3-A368-6E33E9FE4A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55377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8758102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00691470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929888184"/>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174451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97903207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59105935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9134144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42275544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16514758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7123601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7E321B6-3979-A65B-1D6B-48F483B1543C}"/>
              </a:ext>
            </a:extLst>
          </p:cNvPr>
          <p:cNvGraphicFramePr/>
          <p:nvPr>
            <p:extLst>
              <p:ext uri="{D42A27DB-BD31-4B8C-83A1-F6EECF244321}">
                <p14:modId xmlns:p14="http://schemas.microsoft.com/office/powerpoint/2010/main" val="1147252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8FF4DFB-C701-8D13-0BE7-EB10F92A8E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3295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64913422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47911002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26013120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5842811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98289813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7741778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15932277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8967268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11533382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10432068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90913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5F09F74-9DA6-C1A3-3EA6-43D6F771EE38}"/>
              </a:ext>
            </a:extLst>
          </p:cNvPr>
          <p:cNvGraphicFramePr/>
          <p:nvPr>
            <p:extLst>
              <p:ext uri="{D42A27DB-BD31-4B8C-83A1-F6EECF244321}">
                <p14:modId xmlns:p14="http://schemas.microsoft.com/office/powerpoint/2010/main" val="2750684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502AA596-9E75-2F82-904C-C4CC86DD9E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21927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14036763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8959830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83621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83702225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628801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4777479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741D699-1178-4D59-BA7D-3E52F9442927}"/>
              </a:ext>
            </a:extLst>
          </p:cNvPr>
          <p:cNvGraphicFramePr/>
          <p:nvPr>
            <p:extLst>
              <p:ext uri="{D42A27DB-BD31-4B8C-83A1-F6EECF244321}">
                <p14:modId xmlns:p14="http://schemas.microsoft.com/office/powerpoint/2010/main" val="28637852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2AFB432-46E6-0B0D-B150-AAA3EA0BA9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78314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86934706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649209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80948565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1168324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717421839"/>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12455322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2200992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831012679"/>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6016109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18547436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364580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0651452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14D7BCD-D194-05F9-B6A0-10AE106CFE09}"/>
              </a:ext>
            </a:extLst>
          </p:cNvPr>
          <p:cNvGraphicFramePr/>
          <p:nvPr>
            <p:extLst>
              <p:ext uri="{D42A27DB-BD31-4B8C-83A1-F6EECF244321}">
                <p14:modId xmlns:p14="http://schemas.microsoft.com/office/powerpoint/2010/main" val="24689746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1820361-2618-D7A4-75AC-9F41FBAEE57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59292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50491108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34709750"/>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150477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36683389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8112696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897230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C7E2E1C-AF18-1DB2-2448-E976B350AB3A}"/>
              </a:ext>
            </a:extLst>
          </p:cNvPr>
          <p:cNvGraphicFramePr/>
          <p:nvPr>
            <p:extLst>
              <p:ext uri="{D42A27DB-BD31-4B8C-83A1-F6EECF244321}">
                <p14:modId xmlns:p14="http://schemas.microsoft.com/office/powerpoint/2010/main" val="6143512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6EE0DBA-ACAB-D637-F318-4AFE37A1BD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48985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730080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8902270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70251091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88064048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279322671"/>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9189150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2112278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2968533-A751-8ABB-AD76-9BC5D8ED26AC}"/>
              </a:ext>
            </a:extLst>
          </p:cNvPr>
          <p:cNvGraphicFramePr/>
          <p:nvPr>
            <p:extLst>
              <p:ext uri="{D42A27DB-BD31-4B8C-83A1-F6EECF244321}">
                <p14:modId xmlns:p14="http://schemas.microsoft.com/office/powerpoint/2010/main" val="40144374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85F4078-BAC2-CA3D-2D05-81CE4F3254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47746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7198722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2820160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83085086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55745713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9727484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70823364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9854036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60622772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77016998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9880321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996050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7362016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BE6F6CA-BF74-9B64-D5CC-11523B651117}"/>
              </a:ext>
            </a:extLst>
          </p:cNvPr>
          <p:cNvGraphicFramePr/>
          <p:nvPr>
            <p:extLst>
              <p:ext uri="{D42A27DB-BD31-4B8C-83A1-F6EECF244321}">
                <p14:modId xmlns:p14="http://schemas.microsoft.com/office/powerpoint/2010/main" val="30733029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35DE1BE-5143-9FB9-5C1E-9CF3D36D81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60119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98774508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3978128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02688645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70662210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5390908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7517798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3061870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9F48961-E4E3-5377-CD92-7093C20CE56C}"/>
              </a:ext>
            </a:extLst>
          </p:cNvPr>
          <p:cNvGraphicFramePr/>
          <p:nvPr>
            <p:extLst>
              <p:ext uri="{D42A27DB-BD31-4B8C-83A1-F6EECF244321}">
                <p14:modId xmlns:p14="http://schemas.microsoft.com/office/powerpoint/2010/main" val="10523336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5E6C121-2EF6-9D4B-2472-90F55EE00D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81680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04673540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47925409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243165461"/>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0651314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21578478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41304280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5014323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094390787"/>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11958264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5510071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1082337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F3D0BA3-276D-3C98-BEC2-A51D876C997C}"/>
              </a:ext>
            </a:extLst>
          </p:cNvPr>
          <p:cNvGraphicFramePr/>
          <p:nvPr>
            <p:extLst>
              <p:ext uri="{D42A27DB-BD31-4B8C-83A1-F6EECF244321}">
                <p14:modId xmlns:p14="http://schemas.microsoft.com/office/powerpoint/2010/main" val="18984397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20AC5E1-3F49-21F5-9465-BBDB9B5396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13998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565698279"/>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827634819"/>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4959702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9436078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3974069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3896560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4008311965"/>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859900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117986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8C5130E-C826-2016-8896-90F8EB8FA78D}"/>
              </a:ext>
            </a:extLst>
          </p:cNvPr>
          <p:cNvGraphicFramePr/>
          <p:nvPr>
            <p:extLst>
              <p:ext uri="{D42A27DB-BD31-4B8C-83A1-F6EECF244321}">
                <p14:modId xmlns:p14="http://schemas.microsoft.com/office/powerpoint/2010/main" val="41959020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E7727F4-A439-3EC4-542A-E2091C2ABC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43947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4906911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169117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22265499"/>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1220949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2641191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5206F0-F411-AFAD-86C9-060F5D4EEC9A}"/>
              </a:ext>
            </a:extLst>
          </p:cNvPr>
          <p:cNvGraphicFramePr/>
          <p:nvPr>
            <p:extLst>
              <p:ext uri="{D42A27DB-BD31-4B8C-83A1-F6EECF244321}">
                <p14:modId xmlns:p14="http://schemas.microsoft.com/office/powerpoint/2010/main" val="17334755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4746604-08C9-BDA8-83D9-9F19B40078C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9777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13524995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6420409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597245184"/>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921189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3595945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D43D3B-2A5E-1675-9E8B-A89E4F218FE7}"/>
              </a:ext>
            </a:extLst>
          </p:cNvPr>
          <p:cNvGraphicFramePr/>
          <p:nvPr>
            <p:extLst>
              <p:ext uri="{D42A27DB-BD31-4B8C-83A1-F6EECF244321}">
                <p14:modId xmlns:p14="http://schemas.microsoft.com/office/powerpoint/2010/main" val="8483538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134DC24-7BA6-1AFF-A538-02E3108B54F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90846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158713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14688423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91768179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15985599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7009860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2212248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6A07BEB-4CAE-B157-C643-B44760469C29}"/>
              </a:ext>
            </a:extLst>
          </p:cNvPr>
          <p:cNvGraphicFramePr/>
          <p:nvPr>
            <p:extLst>
              <p:ext uri="{D42A27DB-BD31-4B8C-83A1-F6EECF244321}">
                <p14:modId xmlns:p14="http://schemas.microsoft.com/office/powerpoint/2010/main" val="38939168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73CC491-EF05-A416-4B82-0013B1A40C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02952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888820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36792316"/>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9382824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24321660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02090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5318219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D555DA2-CEC3-C975-87BB-D6D627B314D8}"/>
              </a:ext>
            </a:extLst>
          </p:cNvPr>
          <p:cNvGraphicFramePr/>
          <p:nvPr>
            <p:extLst>
              <p:ext uri="{D42A27DB-BD31-4B8C-83A1-F6EECF244321}">
                <p14:modId xmlns:p14="http://schemas.microsoft.com/office/powerpoint/2010/main" val="4345830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C9186EB-742F-E8A0-931F-D9E21773D73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49283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58456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2967397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6456647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6836318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9AF9D4B-ACDB-2D33-D005-2B9AF386D065}"/>
              </a:ext>
            </a:extLst>
          </p:cNvPr>
          <p:cNvGraphicFramePr/>
          <p:nvPr>
            <p:extLst>
              <p:ext uri="{D42A27DB-BD31-4B8C-83A1-F6EECF244321}">
                <p14:modId xmlns:p14="http://schemas.microsoft.com/office/powerpoint/2010/main" val="7531586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DC7F0E-5653-FFCB-E9B6-9A59DFC4FE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56913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9763440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43311691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955419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8768463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EC37C99-74CD-7D46-F224-0F41A1ABE2B9}"/>
              </a:ext>
            </a:extLst>
          </p:cNvPr>
          <p:cNvGraphicFramePr/>
          <p:nvPr>
            <p:extLst>
              <p:ext uri="{D42A27DB-BD31-4B8C-83A1-F6EECF244321}">
                <p14:modId xmlns:p14="http://schemas.microsoft.com/office/powerpoint/2010/main" val="37401270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523C507-7722-F87B-EA89-870F1CAD5F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3164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66469630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4102888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76581678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70997292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2131775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9525232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E9968EB-D15A-7FA0-CE94-CDE6EB75FB6C}"/>
              </a:ext>
            </a:extLst>
          </p:cNvPr>
          <p:cNvGraphicFramePr/>
          <p:nvPr>
            <p:extLst>
              <p:ext uri="{D42A27DB-BD31-4B8C-83A1-F6EECF244321}">
                <p14:modId xmlns:p14="http://schemas.microsoft.com/office/powerpoint/2010/main" val="42704707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11862AC-BCF5-B363-163F-446C009074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64330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62573603"/>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4811790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97118298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219512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2655108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B191830-C79B-0CF5-3DA7-8D3255944BDE}"/>
              </a:ext>
            </a:extLst>
          </p:cNvPr>
          <p:cNvGraphicFramePr/>
          <p:nvPr>
            <p:extLst>
              <p:ext uri="{D42A27DB-BD31-4B8C-83A1-F6EECF244321}">
                <p14:modId xmlns:p14="http://schemas.microsoft.com/office/powerpoint/2010/main" val="665190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2B6AD0-BE7E-267E-D009-D96BB06B63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22927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89479743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6292155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47313700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70732363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541361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8877733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0A7E065-1F7B-81EE-2814-B64E2262AEAD}"/>
              </a:ext>
            </a:extLst>
          </p:cNvPr>
          <p:cNvGraphicFramePr/>
          <p:nvPr>
            <p:extLst>
              <p:ext uri="{D42A27DB-BD31-4B8C-83A1-F6EECF244321}">
                <p14:modId xmlns:p14="http://schemas.microsoft.com/office/powerpoint/2010/main" val="4566597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62B2BA7-42B8-D287-C4F4-B705AD9B08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0676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00744774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90126603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73554205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35815260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93331397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2423067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6672951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24047D4-9022-F9A1-52D4-C3E5B97A9455}"/>
              </a:ext>
            </a:extLst>
          </p:cNvPr>
          <p:cNvGraphicFramePr/>
          <p:nvPr>
            <p:extLst>
              <p:ext uri="{D42A27DB-BD31-4B8C-83A1-F6EECF244321}">
                <p14:modId xmlns:p14="http://schemas.microsoft.com/office/powerpoint/2010/main" val="12664575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9FEA2F3-33DB-9D82-7DB1-AB9948DB52F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8135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888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86121148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61454150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22608597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2741160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14725893"/>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95988131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72254303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827005855"/>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04257466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51433142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0959226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6009136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A508D4B-82AF-3383-7431-3EBD30C4C817}"/>
              </a:ext>
            </a:extLst>
          </p:cNvPr>
          <p:cNvGraphicFramePr/>
          <p:nvPr>
            <p:extLst>
              <p:ext uri="{D42A27DB-BD31-4B8C-83A1-F6EECF244321}">
                <p14:modId xmlns:p14="http://schemas.microsoft.com/office/powerpoint/2010/main" val="20661218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1986DF2-ED8C-DD31-BB17-E5BF17874DB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99583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48927229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95612607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58762363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27588196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4098854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3948406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4866421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09235056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11831</Words>
  <Application>Microsoft Office PowerPoint</Application>
  <PresentationFormat>Widescreen</PresentationFormat>
  <Paragraphs>1600</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Warrington and Halton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